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9"/>
  </p:notesMasterIdLst>
  <p:sldIdLst>
    <p:sldId id="256" r:id="rId5"/>
    <p:sldId id="257" r:id="rId6"/>
    <p:sldId id="259" r:id="rId7"/>
    <p:sldId id="260" r:id="rId8"/>
  </p:sldIdLst>
  <p:sldSz cx="12192000" cy="6858000"/>
  <p:notesSz cx="6858000" cy="9144000"/>
  <p:defaultText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28384"/>
    <a:srgbClr val="9D1E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R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307E7E-C1B1-A645-A0BE-86D1978F8F20}" type="datetimeFigureOut">
              <a:rPr lang="en-RO" smtClean="0"/>
              <a:t>02/06/2026</a:t>
            </a:fld>
            <a:endParaRPr lang="en-R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R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R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4CE462-A14D-2248-96E3-D0EE2610D7C6}" type="slidenum">
              <a:rPr lang="en-RO" smtClean="0"/>
              <a:t>‹#›</a:t>
            </a:fld>
            <a:endParaRPr lang="en-RO"/>
          </a:p>
        </p:txBody>
      </p:sp>
    </p:spTree>
    <p:extLst>
      <p:ext uri="{BB962C8B-B14F-4D97-AF65-F5344CB8AC3E}">
        <p14:creationId xmlns:p14="http://schemas.microsoft.com/office/powerpoint/2010/main" val="25697610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DDAD0-B397-207F-7BC7-4ED630432F5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RO"/>
          </a:p>
        </p:txBody>
      </p:sp>
      <p:sp>
        <p:nvSpPr>
          <p:cNvPr id="3" name="Subtitle 2">
            <a:extLst>
              <a:ext uri="{FF2B5EF4-FFF2-40B4-BE49-F238E27FC236}">
                <a16:creationId xmlns:a16="http://schemas.microsoft.com/office/drawing/2014/main" id="{59061B26-5CA1-F2F4-B2D8-774642B85C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RO"/>
          </a:p>
        </p:txBody>
      </p:sp>
      <p:sp>
        <p:nvSpPr>
          <p:cNvPr id="4" name="Date Placeholder 3">
            <a:extLst>
              <a:ext uri="{FF2B5EF4-FFF2-40B4-BE49-F238E27FC236}">
                <a16:creationId xmlns:a16="http://schemas.microsoft.com/office/drawing/2014/main" id="{1D1ED87B-1178-51EA-D1EA-42B932603639}"/>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5" name="Footer Placeholder 4">
            <a:extLst>
              <a:ext uri="{FF2B5EF4-FFF2-40B4-BE49-F238E27FC236}">
                <a16:creationId xmlns:a16="http://schemas.microsoft.com/office/drawing/2014/main" id="{944E558D-C012-F291-69EB-1986FCF94B80}"/>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4E2F2E22-17B3-085A-05DF-E940E5AFA3D9}"/>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2524773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E2EEB-45AE-0FA4-A414-81534AB61300}"/>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F9F208C3-25F8-9D27-2A92-309ABC31C73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D16B74E6-E16A-0D0B-91E1-8922605C53C0}"/>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5" name="Footer Placeholder 4">
            <a:extLst>
              <a:ext uri="{FF2B5EF4-FFF2-40B4-BE49-F238E27FC236}">
                <a16:creationId xmlns:a16="http://schemas.microsoft.com/office/drawing/2014/main" id="{C015F564-8841-2E1D-EDED-6F61B72954C7}"/>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ADDBD07E-2471-5A37-E3F3-6BA718341677}"/>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2773926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E6B65-6080-075D-52CF-92AE26B574B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RO"/>
          </a:p>
        </p:txBody>
      </p:sp>
      <p:sp>
        <p:nvSpPr>
          <p:cNvPr id="3" name="Text Placeholder 2">
            <a:extLst>
              <a:ext uri="{FF2B5EF4-FFF2-40B4-BE49-F238E27FC236}">
                <a16:creationId xmlns:a16="http://schemas.microsoft.com/office/drawing/2014/main" id="{886B78C3-F55B-83E6-603E-52719CEB01D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C4E91F9-A546-3ED1-438B-4D7231B5ACCE}"/>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5" name="Footer Placeholder 4">
            <a:extLst>
              <a:ext uri="{FF2B5EF4-FFF2-40B4-BE49-F238E27FC236}">
                <a16:creationId xmlns:a16="http://schemas.microsoft.com/office/drawing/2014/main" id="{5EB4DBD2-10AF-641B-B2A8-378E5C9A3186}"/>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E1DA179A-9398-42A7-0AA2-3B87ED9D17AF}"/>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3026091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2CEFD-0C7C-6218-8159-88315F9F9C31}"/>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0A67639D-CF9D-B05D-262C-D9927EF9B9B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Content Placeholder 3">
            <a:extLst>
              <a:ext uri="{FF2B5EF4-FFF2-40B4-BE49-F238E27FC236}">
                <a16:creationId xmlns:a16="http://schemas.microsoft.com/office/drawing/2014/main" id="{0FB5E7A3-61DA-8824-D8A3-F9895107063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Date Placeholder 4">
            <a:extLst>
              <a:ext uri="{FF2B5EF4-FFF2-40B4-BE49-F238E27FC236}">
                <a16:creationId xmlns:a16="http://schemas.microsoft.com/office/drawing/2014/main" id="{3BCD56BD-6AF4-FDD4-6AE4-C39145F9158F}"/>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6" name="Footer Placeholder 5">
            <a:extLst>
              <a:ext uri="{FF2B5EF4-FFF2-40B4-BE49-F238E27FC236}">
                <a16:creationId xmlns:a16="http://schemas.microsoft.com/office/drawing/2014/main" id="{577E20D5-8C62-0296-F0FE-CA1D5DD5F7EF}"/>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75D791C4-21E7-4CBA-A347-E22F2E8BAEC5}"/>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3278619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C1D8B-3435-17DA-7FB5-D06AD826FE64}"/>
              </a:ext>
            </a:extLst>
          </p:cNvPr>
          <p:cNvSpPr>
            <a:spLocks noGrp="1"/>
          </p:cNvSpPr>
          <p:nvPr>
            <p:ph type="title"/>
          </p:nvPr>
        </p:nvSpPr>
        <p:spPr>
          <a:xfrm>
            <a:off x="839788" y="365125"/>
            <a:ext cx="10515600" cy="1325563"/>
          </a:xfrm>
        </p:spPr>
        <p:txBody>
          <a:bodyPr/>
          <a:lstStyle/>
          <a:p>
            <a:r>
              <a:rPr lang="en-GB"/>
              <a:t>Click to edit Master title style</a:t>
            </a:r>
            <a:endParaRPr lang="en-RO"/>
          </a:p>
        </p:txBody>
      </p:sp>
      <p:sp>
        <p:nvSpPr>
          <p:cNvPr id="3" name="Text Placeholder 2">
            <a:extLst>
              <a:ext uri="{FF2B5EF4-FFF2-40B4-BE49-F238E27FC236}">
                <a16:creationId xmlns:a16="http://schemas.microsoft.com/office/drawing/2014/main" id="{39C6BD46-2B0A-37B6-E68B-7504150B0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1CA7035-61FB-3AC4-179F-1F18E7CDC23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Text Placeholder 4">
            <a:extLst>
              <a:ext uri="{FF2B5EF4-FFF2-40B4-BE49-F238E27FC236}">
                <a16:creationId xmlns:a16="http://schemas.microsoft.com/office/drawing/2014/main" id="{2262C013-1C0A-6957-2EDC-8B4AE3BB33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98200C1-785E-33CB-D97B-67C87395966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7" name="Date Placeholder 6">
            <a:extLst>
              <a:ext uri="{FF2B5EF4-FFF2-40B4-BE49-F238E27FC236}">
                <a16:creationId xmlns:a16="http://schemas.microsoft.com/office/drawing/2014/main" id="{4772E7BB-19EA-E914-83D8-C733BFCBA5BB}"/>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8" name="Footer Placeholder 7">
            <a:extLst>
              <a:ext uri="{FF2B5EF4-FFF2-40B4-BE49-F238E27FC236}">
                <a16:creationId xmlns:a16="http://schemas.microsoft.com/office/drawing/2014/main" id="{72EC8F04-1D0D-B622-9D5E-805794DDCC73}"/>
              </a:ext>
            </a:extLst>
          </p:cNvPr>
          <p:cNvSpPr>
            <a:spLocks noGrp="1"/>
          </p:cNvSpPr>
          <p:nvPr>
            <p:ph type="ftr" sz="quarter" idx="11"/>
          </p:nvPr>
        </p:nvSpPr>
        <p:spPr/>
        <p:txBody>
          <a:bodyPr/>
          <a:lstStyle/>
          <a:p>
            <a:endParaRPr lang="en-RO"/>
          </a:p>
        </p:txBody>
      </p:sp>
      <p:sp>
        <p:nvSpPr>
          <p:cNvPr id="9" name="Slide Number Placeholder 8">
            <a:extLst>
              <a:ext uri="{FF2B5EF4-FFF2-40B4-BE49-F238E27FC236}">
                <a16:creationId xmlns:a16="http://schemas.microsoft.com/office/drawing/2014/main" id="{1C8D8541-0D84-AA55-9884-9AC86A8BE640}"/>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976793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EB570-8EE0-7637-519C-5DA997457536}"/>
              </a:ext>
            </a:extLst>
          </p:cNvPr>
          <p:cNvSpPr>
            <a:spLocks noGrp="1"/>
          </p:cNvSpPr>
          <p:nvPr>
            <p:ph type="title"/>
          </p:nvPr>
        </p:nvSpPr>
        <p:spPr/>
        <p:txBody>
          <a:bodyPr/>
          <a:lstStyle/>
          <a:p>
            <a:r>
              <a:rPr lang="en-GB"/>
              <a:t>Click to edit Master title style</a:t>
            </a:r>
            <a:endParaRPr lang="en-RO"/>
          </a:p>
        </p:txBody>
      </p:sp>
      <p:sp>
        <p:nvSpPr>
          <p:cNvPr id="3" name="Date Placeholder 2">
            <a:extLst>
              <a:ext uri="{FF2B5EF4-FFF2-40B4-BE49-F238E27FC236}">
                <a16:creationId xmlns:a16="http://schemas.microsoft.com/office/drawing/2014/main" id="{B066364D-F418-7D2C-17F3-7D1510D281E4}"/>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4" name="Footer Placeholder 3">
            <a:extLst>
              <a:ext uri="{FF2B5EF4-FFF2-40B4-BE49-F238E27FC236}">
                <a16:creationId xmlns:a16="http://schemas.microsoft.com/office/drawing/2014/main" id="{BA0DBB61-0AF2-B879-8FF4-CE1D5C4F849F}"/>
              </a:ext>
            </a:extLst>
          </p:cNvPr>
          <p:cNvSpPr>
            <a:spLocks noGrp="1"/>
          </p:cNvSpPr>
          <p:nvPr>
            <p:ph type="ftr" sz="quarter" idx="11"/>
          </p:nvPr>
        </p:nvSpPr>
        <p:spPr/>
        <p:txBody>
          <a:bodyPr/>
          <a:lstStyle/>
          <a:p>
            <a:endParaRPr lang="en-RO"/>
          </a:p>
        </p:txBody>
      </p:sp>
      <p:sp>
        <p:nvSpPr>
          <p:cNvPr id="5" name="Slide Number Placeholder 4">
            <a:extLst>
              <a:ext uri="{FF2B5EF4-FFF2-40B4-BE49-F238E27FC236}">
                <a16:creationId xmlns:a16="http://schemas.microsoft.com/office/drawing/2014/main" id="{F0050785-6247-9824-C117-B7D9AFCD107C}"/>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518913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C85DE1-D7BF-CABC-DBC0-6474CB2A9ACE}"/>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3" name="Footer Placeholder 2">
            <a:extLst>
              <a:ext uri="{FF2B5EF4-FFF2-40B4-BE49-F238E27FC236}">
                <a16:creationId xmlns:a16="http://schemas.microsoft.com/office/drawing/2014/main" id="{63283D31-2AE2-84C5-282D-993396728627}"/>
              </a:ext>
            </a:extLst>
          </p:cNvPr>
          <p:cNvSpPr>
            <a:spLocks noGrp="1"/>
          </p:cNvSpPr>
          <p:nvPr>
            <p:ph type="ftr" sz="quarter" idx="11"/>
          </p:nvPr>
        </p:nvSpPr>
        <p:spPr/>
        <p:txBody>
          <a:bodyPr/>
          <a:lstStyle/>
          <a:p>
            <a:endParaRPr lang="en-RO"/>
          </a:p>
        </p:txBody>
      </p:sp>
      <p:sp>
        <p:nvSpPr>
          <p:cNvPr id="4" name="Slide Number Placeholder 3">
            <a:extLst>
              <a:ext uri="{FF2B5EF4-FFF2-40B4-BE49-F238E27FC236}">
                <a16:creationId xmlns:a16="http://schemas.microsoft.com/office/drawing/2014/main" id="{1DDCC155-1CFE-FD83-053B-DAA4CB659CC4}"/>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1431644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B1036-771B-3348-9CFB-A08FD3D3978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Content Placeholder 2">
            <a:extLst>
              <a:ext uri="{FF2B5EF4-FFF2-40B4-BE49-F238E27FC236}">
                <a16:creationId xmlns:a16="http://schemas.microsoft.com/office/drawing/2014/main" id="{21D077E3-E7E9-8026-65CA-29E3D9AD10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Text Placeholder 3">
            <a:extLst>
              <a:ext uri="{FF2B5EF4-FFF2-40B4-BE49-F238E27FC236}">
                <a16:creationId xmlns:a16="http://schemas.microsoft.com/office/drawing/2014/main" id="{3551A092-DFC4-AEEF-B03D-8FE2F0887C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BCE2242-605F-9F77-99D5-4EFBB59FD6DE}"/>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6" name="Footer Placeholder 5">
            <a:extLst>
              <a:ext uri="{FF2B5EF4-FFF2-40B4-BE49-F238E27FC236}">
                <a16:creationId xmlns:a16="http://schemas.microsoft.com/office/drawing/2014/main" id="{B9CFF68D-D160-55A0-2C44-5DE1012A4529}"/>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6B6C9607-FD19-5312-1C0E-54422BD885C9}"/>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3357627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4F3A1-4284-391D-2F03-AA010454A56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Picture Placeholder 2">
            <a:extLst>
              <a:ext uri="{FF2B5EF4-FFF2-40B4-BE49-F238E27FC236}">
                <a16:creationId xmlns:a16="http://schemas.microsoft.com/office/drawing/2014/main" id="{D7375D20-F8FD-AF39-3F72-D71BDC81DE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RO"/>
          </a:p>
        </p:txBody>
      </p:sp>
      <p:sp>
        <p:nvSpPr>
          <p:cNvPr id="4" name="Text Placeholder 3">
            <a:extLst>
              <a:ext uri="{FF2B5EF4-FFF2-40B4-BE49-F238E27FC236}">
                <a16:creationId xmlns:a16="http://schemas.microsoft.com/office/drawing/2014/main" id="{E77E6293-D63F-B09B-892D-60B884C918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CA287E3-4325-55A9-176D-A198C1F3BDD0}"/>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6" name="Footer Placeholder 5">
            <a:extLst>
              <a:ext uri="{FF2B5EF4-FFF2-40B4-BE49-F238E27FC236}">
                <a16:creationId xmlns:a16="http://schemas.microsoft.com/office/drawing/2014/main" id="{607A8E29-CEDE-66A0-EEE0-05E99A0E8970}"/>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0B8BB186-B8E9-CB86-E11D-A702FECCF8BC}"/>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219374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8B65E-0E89-59C4-665D-69036A165A3A}"/>
              </a:ext>
            </a:extLst>
          </p:cNvPr>
          <p:cNvSpPr>
            <a:spLocks noGrp="1"/>
          </p:cNvSpPr>
          <p:nvPr>
            <p:ph type="title"/>
          </p:nvPr>
        </p:nvSpPr>
        <p:spPr/>
        <p:txBody>
          <a:bodyPr/>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9204F4F6-892E-B8E8-77BF-D3D405FD3CF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D7AEE554-66A1-9703-68AA-0E50A129A086}"/>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5" name="Footer Placeholder 4">
            <a:extLst>
              <a:ext uri="{FF2B5EF4-FFF2-40B4-BE49-F238E27FC236}">
                <a16:creationId xmlns:a16="http://schemas.microsoft.com/office/drawing/2014/main" id="{A71D4434-C842-1F27-E937-4FD1680CFC60}"/>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D2C2ECA8-0E80-A87E-D296-4E72D121275D}"/>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3773900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45425D-2D8A-D43A-C5A5-B3B49F74F38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21844C61-71AA-4358-F01A-520F3D66186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3384215B-EB3D-96A6-2860-F59F6158DF9E}"/>
              </a:ext>
            </a:extLst>
          </p:cNvPr>
          <p:cNvSpPr>
            <a:spLocks noGrp="1"/>
          </p:cNvSpPr>
          <p:nvPr>
            <p:ph type="dt" sz="half" idx="10"/>
          </p:nvPr>
        </p:nvSpPr>
        <p:spPr/>
        <p:txBody>
          <a:bodyPr/>
          <a:lstStyle/>
          <a:p>
            <a:fld id="{352CA09F-F820-3641-9532-665AAE7B81E4}" type="datetimeFigureOut">
              <a:rPr lang="en-RO" smtClean="0"/>
              <a:t>02/06/2026</a:t>
            </a:fld>
            <a:endParaRPr lang="en-RO"/>
          </a:p>
        </p:txBody>
      </p:sp>
      <p:sp>
        <p:nvSpPr>
          <p:cNvPr id="5" name="Footer Placeholder 4">
            <a:extLst>
              <a:ext uri="{FF2B5EF4-FFF2-40B4-BE49-F238E27FC236}">
                <a16:creationId xmlns:a16="http://schemas.microsoft.com/office/drawing/2014/main" id="{68BE2A42-746C-764B-D396-54635789D538}"/>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C209936C-5AAC-865F-6D1D-E966E9AA4143}"/>
              </a:ext>
            </a:extLst>
          </p:cNvPr>
          <p:cNvSpPr>
            <a:spLocks noGrp="1"/>
          </p:cNvSpPr>
          <p:nvPr>
            <p:ph type="sldNum" sz="quarter" idx="12"/>
          </p:nvPr>
        </p:nvSpPr>
        <p:spPr/>
        <p:txBody>
          <a:bodyPr/>
          <a:lstStyle/>
          <a:p>
            <a:fld id="{42AE991D-6F8F-9C46-86B7-915333C1F637}" type="slidenum">
              <a:rPr lang="en-RO" smtClean="0"/>
              <a:t>‹#›</a:t>
            </a:fld>
            <a:endParaRPr lang="en-RO"/>
          </a:p>
        </p:txBody>
      </p:sp>
    </p:spTree>
    <p:extLst>
      <p:ext uri="{BB962C8B-B14F-4D97-AF65-F5344CB8AC3E}">
        <p14:creationId xmlns:p14="http://schemas.microsoft.com/office/powerpoint/2010/main" val="180422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AD69CD-1A1F-73F6-5716-E2581146FA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RO"/>
          </a:p>
        </p:txBody>
      </p:sp>
      <p:sp>
        <p:nvSpPr>
          <p:cNvPr id="3" name="Text Placeholder 2">
            <a:extLst>
              <a:ext uri="{FF2B5EF4-FFF2-40B4-BE49-F238E27FC236}">
                <a16:creationId xmlns:a16="http://schemas.microsoft.com/office/drawing/2014/main" id="{B51075A2-024E-0E6C-218C-7EA357EF07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AC66B84E-94C2-EE0B-D90E-0980BF9936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2CA09F-F820-3641-9532-665AAE7B81E4}" type="datetimeFigureOut">
              <a:rPr lang="en-RO" smtClean="0"/>
              <a:t>02/06/2026</a:t>
            </a:fld>
            <a:endParaRPr lang="en-RO"/>
          </a:p>
        </p:txBody>
      </p:sp>
      <p:sp>
        <p:nvSpPr>
          <p:cNvPr id="5" name="Footer Placeholder 4">
            <a:extLst>
              <a:ext uri="{FF2B5EF4-FFF2-40B4-BE49-F238E27FC236}">
                <a16:creationId xmlns:a16="http://schemas.microsoft.com/office/drawing/2014/main" id="{AC9B2E46-2A2A-E4CF-F210-784EAE8B3D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RO"/>
          </a:p>
        </p:txBody>
      </p:sp>
      <p:sp>
        <p:nvSpPr>
          <p:cNvPr id="6" name="Slide Number Placeholder 5">
            <a:extLst>
              <a:ext uri="{FF2B5EF4-FFF2-40B4-BE49-F238E27FC236}">
                <a16:creationId xmlns:a16="http://schemas.microsoft.com/office/drawing/2014/main" id="{D7638EB1-E618-06B5-6405-27BC66DA92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AE991D-6F8F-9C46-86B7-915333C1F637}" type="slidenum">
              <a:rPr lang="en-RO" smtClean="0"/>
              <a:t>‹#›</a:t>
            </a:fld>
            <a:endParaRPr lang="en-RO"/>
          </a:p>
        </p:txBody>
      </p:sp>
    </p:spTree>
    <p:extLst>
      <p:ext uri="{BB962C8B-B14F-4D97-AF65-F5344CB8AC3E}">
        <p14:creationId xmlns:p14="http://schemas.microsoft.com/office/powerpoint/2010/main" val="293833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219A3BA-958F-0CF1-D23D-8B3FE4012AA4}"/>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C24B7F8-1632-37F0-4E19-CF576DC196F4}"/>
              </a:ext>
            </a:extLst>
          </p:cNvPr>
          <p:cNvSpPr>
            <a:spLocks noGrp="1"/>
          </p:cNvSpPr>
          <p:nvPr>
            <p:ph type="ctrTitle"/>
          </p:nvPr>
        </p:nvSpPr>
        <p:spPr>
          <a:xfrm>
            <a:off x="767256" y="691438"/>
            <a:ext cx="9144000" cy="1431763"/>
          </a:xfrm>
        </p:spPr>
        <p:txBody>
          <a:bodyPr anchor="t">
            <a:normAutofit/>
          </a:bodyPr>
          <a:lstStyle/>
          <a:p>
            <a:pPr algn="l"/>
            <a:r>
              <a:rPr lang="en-RO" sz="4100" dirty="0">
                <a:solidFill>
                  <a:srgbClr val="9D1E63"/>
                </a:solidFill>
                <a:latin typeface="Georgia" panose="02040502050405020303" pitchFamily="18" charset="0"/>
              </a:rPr>
              <a:t>Titlu document, titlu</a:t>
            </a:r>
            <a:br>
              <a:rPr lang="en-RO" sz="4100" dirty="0">
                <a:solidFill>
                  <a:srgbClr val="9D1E63"/>
                </a:solidFill>
                <a:latin typeface="Georgia" panose="02040502050405020303" pitchFamily="18" charset="0"/>
              </a:rPr>
            </a:br>
            <a:r>
              <a:rPr lang="en-RO" sz="4100" dirty="0">
                <a:solidFill>
                  <a:srgbClr val="9D1E63"/>
                </a:solidFill>
                <a:latin typeface="Georgia" panose="02040502050405020303" pitchFamily="18" charset="0"/>
              </a:rPr>
              <a:t>document, titlu document</a:t>
            </a:r>
          </a:p>
        </p:txBody>
      </p:sp>
      <p:sp>
        <p:nvSpPr>
          <p:cNvPr id="3" name="Subtitle 2">
            <a:extLst>
              <a:ext uri="{FF2B5EF4-FFF2-40B4-BE49-F238E27FC236}">
                <a16:creationId xmlns:a16="http://schemas.microsoft.com/office/drawing/2014/main" id="{AD6CE4DA-2D5B-1879-8983-F331A7DFF1AF}"/>
              </a:ext>
            </a:extLst>
          </p:cNvPr>
          <p:cNvSpPr>
            <a:spLocks noGrp="1"/>
          </p:cNvSpPr>
          <p:nvPr>
            <p:ph type="subTitle" idx="1"/>
          </p:nvPr>
        </p:nvSpPr>
        <p:spPr>
          <a:xfrm>
            <a:off x="767256" y="2123201"/>
            <a:ext cx="6894785" cy="955837"/>
          </a:xfrm>
        </p:spPr>
        <p:txBody>
          <a:bodyPr>
            <a:normAutofit/>
          </a:bodyPr>
          <a:lstStyle/>
          <a:p>
            <a:pPr algn="l"/>
            <a:r>
              <a:rPr lang="en-GB" sz="2100" b="1" dirty="0">
                <a:solidFill>
                  <a:srgbClr val="028384"/>
                </a:solidFill>
                <a:latin typeface="Georgia" panose="02040502050405020303" pitchFamily="18" charset="0"/>
              </a:rPr>
              <a:t>S</a:t>
            </a:r>
            <a:r>
              <a:rPr lang="en-RO" sz="2100" b="1" dirty="0">
                <a:solidFill>
                  <a:srgbClr val="028384"/>
                </a:solidFill>
                <a:latin typeface="Georgia" panose="02040502050405020303" pitchFamily="18" charset="0"/>
              </a:rPr>
              <a:t>ubtitlu document</a:t>
            </a:r>
          </a:p>
          <a:p>
            <a:pPr algn="l"/>
            <a:r>
              <a:rPr lang="en-RO" sz="2100" dirty="0">
                <a:solidFill>
                  <a:srgbClr val="028384"/>
                </a:solidFill>
                <a:latin typeface="Georgia" panose="02040502050405020303" pitchFamily="18" charset="0"/>
              </a:rPr>
              <a:t>Prenume Nume</a:t>
            </a:r>
          </a:p>
        </p:txBody>
      </p:sp>
    </p:spTree>
    <p:extLst>
      <p:ext uri="{BB962C8B-B14F-4D97-AF65-F5344CB8AC3E}">
        <p14:creationId xmlns:p14="http://schemas.microsoft.com/office/powerpoint/2010/main" val="1500256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3BCD36D-A32E-6B49-D688-0445129BB56B}"/>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7FB5413-23E8-EC4D-35FB-7B86036E2423}"/>
              </a:ext>
            </a:extLst>
          </p:cNvPr>
          <p:cNvSpPr>
            <a:spLocks noGrp="1"/>
          </p:cNvSpPr>
          <p:nvPr>
            <p:ph type="title"/>
          </p:nvPr>
        </p:nvSpPr>
        <p:spPr>
          <a:xfrm>
            <a:off x="767255" y="1292771"/>
            <a:ext cx="10689021" cy="5065987"/>
          </a:xfrm>
        </p:spPr>
        <p:txBody>
          <a:bodyPr anchor="t">
            <a:normAutofit/>
          </a:bodyPr>
          <a:lstStyle/>
          <a:p>
            <a:pPr>
              <a:lnSpc>
                <a:spcPct val="150000"/>
              </a:lnSpc>
            </a:pPr>
            <a:r>
              <a:rPr lang="en-GB" sz="2400" b="1" i="0" dirty="0">
                <a:solidFill>
                  <a:srgbClr val="9D1E63"/>
                </a:solidFill>
                <a:effectLst/>
                <a:latin typeface="Georgia" panose="02040502050405020303" pitchFamily="18" charset="0"/>
              </a:rPr>
              <a:t>In hac </a:t>
            </a:r>
            <a:r>
              <a:rPr lang="en-GB" sz="2400" b="1" i="0" dirty="0" err="1">
                <a:solidFill>
                  <a:srgbClr val="9D1E63"/>
                </a:solidFill>
                <a:effectLst/>
                <a:latin typeface="Georgia" panose="02040502050405020303" pitchFamily="18" charset="0"/>
              </a:rPr>
              <a:t>habitasse</a:t>
            </a:r>
            <a:r>
              <a:rPr lang="en-GB" sz="2400" b="1" i="0" dirty="0">
                <a:solidFill>
                  <a:srgbClr val="9D1E63"/>
                </a:solidFill>
                <a:effectLst/>
                <a:latin typeface="Georgia" panose="02040502050405020303" pitchFamily="18" charset="0"/>
              </a:rPr>
              <a:t> </a:t>
            </a:r>
            <a:r>
              <a:rPr lang="en-GB" sz="2400" b="1" i="0" dirty="0" err="1">
                <a:solidFill>
                  <a:srgbClr val="9D1E63"/>
                </a:solidFill>
                <a:effectLst/>
                <a:latin typeface="Georgia" panose="02040502050405020303" pitchFamily="18" charset="0"/>
              </a:rPr>
              <a:t>platea</a:t>
            </a:r>
            <a:r>
              <a:rPr lang="en-GB" sz="2400" b="1" i="0" dirty="0">
                <a:solidFill>
                  <a:srgbClr val="9D1E63"/>
                </a:solidFill>
                <a:effectLst/>
                <a:latin typeface="Georgia" panose="02040502050405020303" pitchFamily="18" charset="0"/>
              </a:rPr>
              <a:t> </a:t>
            </a:r>
            <a:r>
              <a:rPr lang="en-GB" sz="2400" b="1" i="0" dirty="0" err="1">
                <a:solidFill>
                  <a:srgbClr val="9D1E63"/>
                </a:solidFill>
                <a:effectLst/>
                <a:latin typeface="Georgia" panose="02040502050405020303" pitchFamily="18" charset="0"/>
              </a:rPr>
              <a:t>dictumst</a:t>
            </a:r>
            <a:r>
              <a:rPr lang="en-GB" sz="2400" b="1" i="0" dirty="0">
                <a:solidFill>
                  <a:srgbClr val="9D1E63"/>
                </a:solidFill>
                <a:effectLst/>
                <a:latin typeface="Georgia" panose="02040502050405020303" pitchFamily="18" charset="0"/>
              </a:rPr>
              <a:t>.</a:t>
            </a:r>
            <a:br>
              <a:rPr lang="en-GB" sz="2400" b="1" i="0" dirty="0">
                <a:solidFill>
                  <a:srgbClr val="9D1E63"/>
                </a:solidFill>
                <a:effectLst/>
                <a:latin typeface="Georgia" panose="02040502050405020303" pitchFamily="18" charset="0"/>
              </a:rPr>
            </a:br>
            <a:r>
              <a:rPr lang="en-GB" sz="2400" b="0" i="0" dirty="0">
                <a:solidFill>
                  <a:srgbClr val="000000"/>
                </a:solidFill>
                <a:effectLst/>
                <a:latin typeface="Georgia" panose="02040502050405020303" pitchFamily="18" charset="0"/>
              </a:rPr>
              <a:t>Sed </a:t>
            </a:r>
            <a:r>
              <a:rPr lang="en-GB" sz="2400" b="0" i="0" dirty="0" err="1">
                <a:solidFill>
                  <a:srgbClr val="000000"/>
                </a:solidFill>
                <a:effectLst/>
                <a:latin typeface="Georgia" panose="02040502050405020303" pitchFamily="18" charset="0"/>
              </a:rPr>
              <a:t>viverra</a:t>
            </a:r>
            <a:r>
              <a:rPr lang="en-GB" sz="2400" b="0" i="0" dirty="0">
                <a:solidFill>
                  <a:srgbClr val="000000"/>
                </a:solidFill>
                <a:effectLst/>
                <a:latin typeface="Georgia" panose="02040502050405020303" pitchFamily="18" charset="0"/>
              </a:rPr>
              <a:t>, ex </a:t>
            </a:r>
            <a:r>
              <a:rPr lang="en-GB" sz="2400" b="0" i="0" dirty="0" err="1">
                <a:solidFill>
                  <a:srgbClr val="000000"/>
                </a:solidFill>
                <a:effectLst/>
                <a:latin typeface="Georgia" panose="02040502050405020303" pitchFamily="18" charset="0"/>
              </a:rPr>
              <a:t>vel</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eleifend</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volutpat</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diam</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metus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ultrices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neque</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eu</a:t>
            </a:r>
            <a:r>
              <a:rPr lang="en-GB" sz="2400" b="0" i="0" dirty="0">
                <a:solidFill>
                  <a:srgbClr val="000000"/>
                </a:solidFill>
                <a:effectLst/>
                <a:latin typeface="Georgia" panose="02040502050405020303" pitchFamily="18" charset="0"/>
              </a:rPr>
              <a:t> fermentum </a:t>
            </a:r>
            <a:r>
              <a:rPr lang="en-GB" sz="2400" b="0" i="0" dirty="0" err="1">
                <a:solidFill>
                  <a:srgbClr val="000000"/>
                </a:solidFill>
                <a:effectLst/>
                <a:latin typeface="Georgia" panose="02040502050405020303" pitchFamily="18" charset="0"/>
              </a:rPr>
              <a:t>erat</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justo</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eu</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lectus</a:t>
            </a:r>
            <a:r>
              <a:rPr lang="en-GB" sz="2400" b="0" i="0" dirty="0">
                <a:solidFill>
                  <a:srgbClr val="000000"/>
                </a:solidFill>
                <a:effectLst/>
                <a:latin typeface="Georgia" panose="02040502050405020303" pitchFamily="18" charset="0"/>
              </a:rPr>
              <a:t>. In </a:t>
            </a:r>
            <a:r>
              <a:rPr lang="en-GB" sz="2400" b="0" i="0" dirty="0" err="1">
                <a:solidFill>
                  <a:srgbClr val="000000"/>
                </a:solidFill>
                <a:effectLst/>
                <a:latin typeface="Georgia" panose="02040502050405020303" pitchFamily="18" charset="0"/>
              </a:rPr>
              <a:t>posuere</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elit</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ullamcorper</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sollicitudin</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luctus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tortor</a:t>
            </a:r>
            <a:r>
              <a:rPr lang="en-GB" sz="2400" b="0" i="0" dirty="0">
                <a:solidFill>
                  <a:srgbClr val="000000"/>
                </a:solidFill>
                <a:effectLst/>
                <a:latin typeface="Georgia" panose="02040502050405020303" pitchFamily="18" charset="0"/>
              </a:rPr>
              <a:t> eros </a:t>
            </a:r>
            <a:r>
              <a:rPr lang="en-GB" sz="2400" b="0" i="0" dirty="0" err="1">
                <a:solidFill>
                  <a:srgbClr val="000000"/>
                </a:solidFill>
                <a:effectLst/>
                <a:latin typeface="Georgia" panose="02040502050405020303" pitchFamily="18" charset="0"/>
              </a:rPr>
              <a:t>tincidunt</a:t>
            </a:r>
            <a:r>
              <a:rPr lang="en-GB" sz="2400" b="0" i="0" dirty="0">
                <a:solidFill>
                  <a:srgbClr val="000000"/>
                </a:solidFill>
                <a:effectLst/>
                <a:latin typeface="Georgia" panose="02040502050405020303" pitchFamily="18" charset="0"/>
              </a:rPr>
              <a:t> libero, ac </a:t>
            </a:r>
            <a:r>
              <a:rPr lang="en-GB" sz="2400" b="0" i="0" dirty="0" err="1">
                <a:solidFill>
                  <a:srgbClr val="000000"/>
                </a:solidFill>
                <a:effectLst/>
                <a:latin typeface="Georgia" panose="02040502050405020303" pitchFamily="18" charset="0"/>
              </a:rPr>
              <a:t>euismod</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risus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erat</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viverra</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turpis</a:t>
            </a:r>
            <a:r>
              <a:rPr lang="en-GB" sz="2400" b="0" i="0" dirty="0">
                <a:solidFill>
                  <a:srgbClr val="000000"/>
                </a:solidFill>
                <a:effectLst/>
                <a:latin typeface="Georgia" panose="02040502050405020303" pitchFamily="18" charset="0"/>
              </a:rPr>
              <a:t>.</a:t>
            </a:r>
            <a:br>
              <a:rPr lang="en-GB" sz="2400" b="0" i="0" dirty="0">
                <a:solidFill>
                  <a:srgbClr val="000000"/>
                </a:solidFill>
                <a:effectLst/>
                <a:latin typeface="Georgia" panose="02040502050405020303" pitchFamily="18" charset="0"/>
              </a:rPr>
            </a:br>
            <a:r>
              <a:rPr lang="en-GB" sz="2400" b="1" i="0" dirty="0">
                <a:solidFill>
                  <a:srgbClr val="9D1E63"/>
                </a:solidFill>
                <a:effectLst/>
                <a:latin typeface="Georgia" panose="02040502050405020303" pitchFamily="18" charset="0"/>
              </a:rPr>
              <a:t>Cras pulvinar </a:t>
            </a:r>
            <a:r>
              <a:rPr lang="en-GB" sz="2400" b="1" i="0" dirty="0" err="1">
                <a:solidFill>
                  <a:srgbClr val="9D1E63"/>
                </a:solidFill>
                <a:effectLst/>
                <a:latin typeface="Georgia" panose="02040502050405020303" pitchFamily="18" charset="0"/>
              </a:rPr>
              <a:t>placerat</a:t>
            </a:r>
            <a:r>
              <a:rPr lang="en-GB" sz="2400" b="1" i="0" dirty="0">
                <a:solidFill>
                  <a:srgbClr val="9D1E63"/>
                </a:solidFill>
                <a:effectLst/>
                <a:latin typeface="Georgia" panose="02040502050405020303" pitchFamily="18" charset="0"/>
              </a:rPr>
              <a:t> </a:t>
            </a:r>
            <a:r>
              <a:rPr lang="en-GB" sz="2400" b="1" i="0" dirty="0" err="1">
                <a:solidFill>
                  <a:srgbClr val="9D1E63"/>
                </a:solidFill>
                <a:effectLst/>
                <a:latin typeface="Georgia" panose="02040502050405020303" pitchFamily="18" charset="0"/>
              </a:rPr>
              <a:t>mattis</a:t>
            </a:r>
            <a:r>
              <a:rPr lang="en-GB" sz="2400" b="1" i="0" dirty="0">
                <a:solidFill>
                  <a:srgbClr val="9D1E63"/>
                </a:solidFill>
                <a:effectLst/>
                <a:latin typeface="Georgia" panose="02040502050405020303" pitchFamily="18" charset="0"/>
              </a:rPr>
              <a:t>.</a:t>
            </a:r>
            <a:br>
              <a:rPr lang="en-GB" sz="2400" b="1" i="0" dirty="0">
                <a:solidFill>
                  <a:srgbClr val="9D1E63"/>
                </a:solidFill>
                <a:effectLst/>
                <a:latin typeface="Georgia" panose="02040502050405020303" pitchFamily="18" charset="0"/>
              </a:rPr>
            </a:br>
            <a:r>
              <a:rPr lang="en-GB" sz="2400" b="0" i="0" dirty="0" err="1">
                <a:solidFill>
                  <a:srgbClr val="000000"/>
                </a:solidFill>
                <a:effectLst/>
                <a:latin typeface="Georgia" panose="02040502050405020303" pitchFamily="18" charset="0"/>
              </a:rPr>
              <a:t>Fusce</a:t>
            </a:r>
            <a:r>
              <a:rPr lang="en-GB" sz="2400" b="0" i="0" dirty="0">
                <a:solidFill>
                  <a:srgbClr val="000000"/>
                </a:solidFill>
                <a:effectLst/>
                <a:latin typeface="Georgia" panose="02040502050405020303" pitchFamily="18" charset="0"/>
              </a:rPr>
              <a:t> magna </a:t>
            </a:r>
            <a:r>
              <a:rPr lang="en-GB" sz="2400" b="0" i="0" dirty="0" err="1">
                <a:solidFill>
                  <a:srgbClr val="000000"/>
                </a:solidFill>
                <a:effectLst/>
                <a:latin typeface="Georgia" panose="02040502050405020303" pitchFamily="18" charset="0"/>
              </a:rPr>
              <a:t>quam</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tempor</a:t>
            </a:r>
            <a:r>
              <a:rPr lang="en-GB" sz="2400" b="0" i="0" dirty="0">
                <a:solidFill>
                  <a:srgbClr val="000000"/>
                </a:solidFill>
                <a:effectLst/>
                <a:latin typeface="Georgia" panose="02040502050405020303" pitchFamily="18" charset="0"/>
              </a:rPr>
              <a:t> ac </a:t>
            </a:r>
            <a:r>
              <a:rPr lang="en-GB" sz="2400" b="0" i="0" dirty="0" err="1">
                <a:solidFill>
                  <a:srgbClr val="000000"/>
                </a:solidFill>
                <a:effectLst/>
                <a:latin typeface="Georgia" panose="02040502050405020303" pitchFamily="18" charset="0"/>
              </a:rPr>
              <a:t>efficitur</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sed</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finibus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eu</a:t>
            </a:r>
            <a:r>
              <a:rPr lang="en-GB" sz="2400" b="0" i="0" dirty="0">
                <a:solidFill>
                  <a:srgbClr val="000000"/>
                </a:solidFill>
                <a:effectLst/>
                <a:latin typeface="Georgia" panose="02040502050405020303" pitchFamily="18" charset="0"/>
              </a:rPr>
              <a:t> dui. Morbi eros </a:t>
            </a:r>
            <a:r>
              <a:rPr lang="en-GB" sz="2400" b="0" i="0" dirty="0" err="1">
                <a:solidFill>
                  <a:srgbClr val="000000"/>
                </a:solidFill>
                <a:effectLst/>
                <a:latin typeface="Georgia" panose="02040502050405020303" pitchFamily="18" charset="0"/>
              </a:rPr>
              <a:t>urna</a:t>
            </a:r>
            <a:r>
              <a:rPr lang="en-GB" sz="2400" b="0" i="0" dirty="0">
                <a:solidFill>
                  <a:srgbClr val="000000"/>
                </a:solidFill>
                <a:effectLst/>
                <a:latin typeface="Georgia" panose="02040502050405020303" pitchFamily="18" charset="0"/>
              </a:rPr>
              <a:t>, fermentum </a:t>
            </a:r>
            <a:r>
              <a:rPr lang="en-GB" sz="2400" b="0" i="0" dirty="0" err="1">
                <a:solidFill>
                  <a:srgbClr val="000000"/>
                </a:solidFill>
                <a:effectLst/>
                <a:latin typeface="Georgia" panose="02040502050405020303" pitchFamily="18" charset="0"/>
              </a:rPr>
              <a:t>quis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tristique</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eu</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volutpat</a:t>
            </a:r>
            <a:r>
              <a:rPr lang="en-GB" sz="2400" b="0" i="0" dirty="0">
                <a:solidFill>
                  <a:srgbClr val="000000"/>
                </a:solidFill>
                <a:effectLst/>
                <a:latin typeface="Georgia" panose="02040502050405020303" pitchFamily="18" charset="0"/>
              </a:rPr>
              <a:t> et nisi. Aenean </a:t>
            </a:r>
            <a:r>
              <a:rPr lang="en-GB" sz="2400" b="0" i="0" dirty="0" err="1">
                <a:solidFill>
                  <a:srgbClr val="000000"/>
                </a:solidFill>
                <a:effectLst/>
                <a:latin typeface="Georgia" panose="02040502050405020303" pitchFamily="18" charset="0"/>
              </a:rPr>
              <a:t>interdum</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urna</a:t>
            </a:r>
            <a:r>
              <a:rPr lang="en-GB" sz="2400" b="0" i="0" dirty="0">
                <a:solidFill>
                  <a:srgbClr val="000000"/>
                </a:solidFill>
                <a:effectLst/>
                <a:latin typeface="Georgia" panose="02040502050405020303" pitchFamily="18" charset="0"/>
              </a:rPr>
              <a:t> ac </a:t>
            </a:r>
            <a:r>
              <a:rPr lang="en-GB" sz="2400" b="0" i="0" dirty="0" err="1">
                <a:solidFill>
                  <a:srgbClr val="000000"/>
                </a:solidFill>
                <a:effectLst/>
                <a:latin typeface="Georgia" panose="02040502050405020303" pitchFamily="18" charset="0"/>
              </a:rPr>
              <a:t>ultrices</a:t>
            </a:r>
            <a:r>
              <a:rPr lang="en-GB" sz="2400" b="0" i="0" dirty="0">
                <a:solidFill>
                  <a:srgbClr val="000000"/>
                </a:solidFill>
                <a:effectLst/>
                <a:latin typeface="Georgia" panose="02040502050405020303" pitchFamily="18" charset="0"/>
              </a:rPr>
              <a:t> maximus.</a:t>
            </a:r>
            <a:endParaRPr lang="en-RO" sz="2400" dirty="0">
              <a:latin typeface="Georgia" panose="02040502050405020303" pitchFamily="18" charset="0"/>
            </a:endParaRPr>
          </a:p>
        </p:txBody>
      </p:sp>
    </p:spTree>
    <p:extLst>
      <p:ext uri="{BB962C8B-B14F-4D97-AF65-F5344CB8AC3E}">
        <p14:creationId xmlns:p14="http://schemas.microsoft.com/office/powerpoint/2010/main" val="3766890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3B216-F957-77B8-A7B4-692F2C1AC900}"/>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AB83382-7450-E0CC-A618-7D7A650BD5D5}"/>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5E7E93B-A049-2A4F-4CBA-94DA6029B0BE}"/>
              </a:ext>
            </a:extLst>
          </p:cNvPr>
          <p:cNvSpPr>
            <a:spLocks noGrp="1"/>
          </p:cNvSpPr>
          <p:nvPr>
            <p:ph type="title"/>
          </p:nvPr>
        </p:nvSpPr>
        <p:spPr>
          <a:xfrm>
            <a:off x="767255" y="1292771"/>
            <a:ext cx="10689021" cy="5065987"/>
          </a:xfrm>
        </p:spPr>
        <p:txBody>
          <a:bodyPr anchor="t">
            <a:normAutofit/>
          </a:bodyPr>
          <a:lstStyle/>
          <a:p>
            <a:pPr>
              <a:lnSpc>
                <a:spcPct val="150000"/>
              </a:lnSpc>
            </a:pPr>
            <a:r>
              <a:rPr lang="en-GB" sz="2400" b="1" i="0" dirty="0">
                <a:solidFill>
                  <a:srgbClr val="028384"/>
                </a:solidFill>
                <a:effectLst/>
                <a:latin typeface="Georgia" panose="02040502050405020303" pitchFamily="18" charset="0"/>
              </a:rPr>
              <a:t>In hac </a:t>
            </a:r>
            <a:r>
              <a:rPr lang="en-GB" sz="2400" b="1" i="0" dirty="0" err="1">
                <a:solidFill>
                  <a:srgbClr val="028384"/>
                </a:solidFill>
                <a:effectLst/>
                <a:latin typeface="Georgia" panose="02040502050405020303" pitchFamily="18" charset="0"/>
              </a:rPr>
              <a:t>habitasse</a:t>
            </a:r>
            <a:r>
              <a:rPr lang="en-GB" sz="2400" b="1" i="0" dirty="0">
                <a:solidFill>
                  <a:srgbClr val="028384"/>
                </a:solidFill>
                <a:effectLst/>
                <a:latin typeface="Georgia" panose="02040502050405020303" pitchFamily="18" charset="0"/>
              </a:rPr>
              <a:t> </a:t>
            </a:r>
            <a:r>
              <a:rPr lang="en-GB" sz="2400" b="1" i="0" dirty="0" err="1">
                <a:solidFill>
                  <a:srgbClr val="028384"/>
                </a:solidFill>
                <a:effectLst/>
                <a:latin typeface="Georgia" panose="02040502050405020303" pitchFamily="18" charset="0"/>
              </a:rPr>
              <a:t>platea</a:t>
            </a:r>
            <a:r>
              <a:rPr lang="en-GB" sz="2400" b="1" i="0" dirty="0">
                <a:solidFill>
                  <a:srgbClr val="028384"/>
                </a:solidFill>
                <a:effectLst/>
                <a:latin typeface="Georgia" panose="02040502050405020303" pitchFamily="18" charset="0"/>
              </a:rPr>
              <a:t> </a:t>
            </a:r>
            <a:r>
              <a:rPr lang="en-GB" sz="2400" b="1" i="0" dirty="0" err="1">
                <a:solidFill>
                  <a:srgbClr val="028384"/>
                </a:solidFill>
                <a:effectLst/>
                <a:latin typeface="Georgia" panose="02040502050405020303" pitchFamily="18" charset="0"/>
              </a:rPr>
              <a:t>dictumst</a:t>
            </a:r>
            <a:r>
              <a:rPr lang="en-GB" sz="2400" b="1" i="0" dirty="0">
                <a:solidFill>
                  <a:srgbClr val="028384"/>
                </a:solidFill>
                <a:effectLst/>
                <a:latin typeface="Georgia" panose="02040502050405020303" pitchFamily="18" charset="0"/>
              </a:rPr>
              <a:t>.</a:t>
            </a:r>
            <a:br>
              <a:rPr lang="en-GB" sz="2400" b="1" i="0" dirty="0">
                <a:solidFill>
                  <a:srgbClr val="028384"/>
                </a:solidFill>
                <a:effectLst/>
                <a:latin typeface="Georgia" panose="02040502050405020303" pitchFamily="18" charset="0"/>
              </a:rPr>
            </a:br>
            <a:r>
              <a:rPr lang="en-GB" sz="2400" b="0" i="0" dirty="0">
                <a:solidFill>
                  <a:srgbClr val="000000"/>
                </a:solidFill>
                <a:effectLst/>
                <a:latin typeface="Georgia" panose="02040502050405020303" pitchFamily="18" charset="0"/>
              </a:rPr>
              <a:t>Sed </a:t>
            </a:r>
            <a:r>
              <a:rPr lang="en-GB" sz="2400" b="0" i="0" dirty="0" err="1">
                <a:solidFill>
                  <a:srgbClr val="000000"/>
                </a:solidFill>
                <a:effectLst/>
                <a:latin typeface="Georgia" panose="02040502050405020303" pitchFamily="18" charset="0"/>
              </a:rPr>
              <a:t>viverra</a:t>
            </a:r>
            <a:r>
              <a:rPr lang="en-GB" sz="2400" b="0" i="0" dirty="0">
                <a:solidFill>
                  <a:srgbClr val="000000"/>
                </a:solidFill>
                <a:effectLst/>
                <a:latin typeface="Georgia" panose="02040502050405020303" pitchFamily="18" charset="0"/>
              </a:rPr>
              <a:t>, ex </a:t>
            </a:r>
            <a:r>
              <a:rPr lang="en-GB" sz="2400" b="0" i="0" dirty="0" err="1">
                <a:solidFill>
                  <a:srgbClr val="000000"/>
                </a:solidFill>
                <a:effectLst/>
                <a:latin typeface="Georgia" panose="02040502050405020303" pitchFamily="18" charset="0"/>
              </a:rPr>
              <a:t>vel</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eleifend</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volutpat</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diam</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metus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ultrices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neque</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eu</a:t>
            </a:r>
            <a:r>
              <a:rPr lang="en-GB" sz="2400" b="0" i="0" dirty="0">
                <a:solidFill>
                  <a:srgbClr val="000000"/>
                </a:solidFill>
                <a:effectLst/>
                <a:latin typeface="Georgia" panose="02040502050405020303" pitchFamily="18" charset="0"/>
              </a:rPr>
              <a:t> fermentum </a:t>
            </a:r>
            <a:r>
              <a:rPr lang="en-GB" sz="2400" b="0" i="0" dirty="0" err="1">
                <a:solidFill>
                  <a:srgbClr val="000000"/>
                </a:solidFill>
                <a:effectLst/>
                <a:latin typeface="Georgia" panose="02040502050405020303" pitchFamily="18" charset="0"/>
              </a:rPr>
              <a:t>erat</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justo</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eu</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lectus</a:t>
            </a:r>
            <a:r>
              <a:rPr lang="en-GB" sz="2400" b="0" i="0" dirty="0">
                <a:solidFill>
                  <a:srgbClr val="000000"/>
                </a:solidFill>
                <a:effectLst/>
                <a:latin typeface="Georgia" panose="02040502050405020303" pitchFamily="18" charset="0"/>
              </a:rPr>
              <a:t>. In </a:t>
            </a:r>
            <a:r>
              <a:rPr lang="en-GB" sz="2400" b="0" i="0" dirty="0" err="1">
                <a:solidFill>
                  <a:srgbClr val="000000"/>
                </a:solidFill>
                <a:effectLst/>
                <a:latin typeface="Georgia" panose="02040502050405020303" pitchFamily="18" charset="0"/>
              </a:rPr>
              <a:t>posuere</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elit</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ullamcorper</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sollicitudin</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luctus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tortor</a:t>
            </a:r>
            <a:r>
              <a:rPr lang="en-GB" sz="2400" b="0" i="0" dirty="0">
                <a:solidFill>
                  <a:srgbClr val="000000"/>
                </a:solidFill>
                <a:effectLst/>
                <a:latin typeface="Georgia" panose="02040502050405020303" pitchFamily="18" charset="0"/>
              </a:rPr>
              <a:t> eros </a:t>
            </a:r>
            <a:r>
              <a:rPr lang="en-GB" sz="2400" b="0" i="0" dirty="0" err="1">
                <a:solidFill>
                  <a:srgbClr val="000000"/>
                </a:solidFill>
                <a:effectLst/>
                <a:latin typeface="Georgia" panose="02040502050405020303" pitchFamily="18" charset="0"/>
              </a:rPr>
              <a:t>tincidunt</a:t>
            </a:r>
            <a:r>
              <a:rPr lang="en-GB" sz="2400" b="0" i="0" dirty="0">
                <a:solidFill>
                  <a:srgbClr val="000000"/>
                </a:solidFill>
                <a:effectLst/>
                <a:latin typeface="Georgia" panose="02040502050405020303" pitchFamily="18" charset="0"/>
              </a:rPr>
              <a:t> libero, ac </a:t>
            </a:r>
            <a:r>
              <a:rPr lang="en-GB" sz="2400" b="0" i="0" dirty="0" err="1">
                <a:solidFill>
                  <a:srgbClr val="000000"/>
                </a:solidFill>
                <a:effectLst/>
                <a:latin typeface="Georgia" panose="02040502050405020303" pitchFamily="18" charset="0"/>
              </a:rPr>
              <a:t>euismod</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risus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erat</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viverra</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turpis</a:t>
            </a:r>
            <a:r>
              <a:rPr lang="en-GB" sz="2400" b="0" i="0" dirty="0">
                <a:solidFill>
                  <a:srgbClr val="000000"/>
                </a:solidFill>
                <a:effectLst/>
                <a:latin typeface="Georgia" panose="02040502050405020303" pitchFamily="18" charset="0"/>
              </a:rPr>
              <a:t>.</a:t>
            </a:r>
            <a:br>
              <a:rPr lang="en-GB" sz="2400" b="0" i="0" dirty="0">
                <a:solidFill>
                  <a:srgbClr val="000000"/>
                </a:solidFill>
                <a:effectLst/>
                <a:latin typeface="Georgia" panose="02040502050405020303" pitchFamily="18" charset="0"/>
              </a:rPr>
            </a:br>
            <a:r>
              <a:rPr lang="en-GB" sz="2400" b="1" i="0" dirty="0">
                <a:solidFill>
                  <a:srgbClr val="028384"/>
                </a:solidFill>
                <a:effectLst/>
                <a:latin typeface="Georgia" panose="02040502050405020303" pitchFamily="18" charset="0"/>
              </a:rPr>
              <a:t>Cras pulvinar </a:t>
            </a:r>
            <a:r>
              <a:rPr lang="en-GB" sz="2400" b="1" i="0" dirty="0" err="1">
                <a:solidFill>
                  <a:srgbClr val="028384"/>
                </a:solidFill>
                <a:effectLst/>
                <a:latin typeface="Georgia" panose="02040502050405020303" pitchFamily="18" charset="0"/>
              </a:rPr>
              <a:t>placerat</a:t>
            </a:r>
            <a:r>
              <a:rPr lang="en-GB" sz="2400" b="1" i="0" dirty="0">
                <a:solidFill>
                  <a:srgbClr val="028384"/>
                </a:solidFill>
                <a:effectLst/>
                <a:latin typeface="Georgia" panose="02040502050405020303" pitchFamily="18" charset="0"/>
              </a:rPr>
              <a:t> </a:t>
            </a:r>
            <a:r>
              <a:rPr lang="en-GB" sz="2400" b="1" i="0" dirty="0" err="1">
                <a:solidFill>
                  <a:srgbClr val="028384"/>
                </a:solidFill>
                <a:effectLst/>
                <a:latin typeface="Georgia" panose="02040502050405020303" pitchFamily="18" charset="0"/>
              </a:rPr>
              <a:t>mattis</a:t>
            </a:r>
            <a:r>
              <a:rPr lang="en-GB" sz="2400" b="1" i="0" dirty="0">
                <a:solidFill>
                  <a:srgbClr val="028384"/>
                </a:solidFill>
                <a:effectLst/>
                <a:latin typeface="Georgia" panose="02040502050405020303" pitchFamily="18" charset="0"/>
              </a:rPr>
              <a:t>.</a:t>
            </a:r>
            <a:br>
              <a:rPr lang="en-GB" sz="2400" b="1" i="0" dirty="0">
                <a:solidFill>
                  <a:srgbClr val="028384"/>
                </a:solidFill>
                <a:effectLst/>
                <a:latin typeface="Georgia" panose="02040502050405020303" pitchFamily="18" charset="0"/>
              </a:rPr>
            </a:br>
            <a:r>
              <a:rPr lang="en-GB" sz="2400" b="0" i="0" dirty="0" err="1">
                <a:solidFill>
                  <a:srgbClr val="000000"/>
                </a:solidFill>
                <a:effectLst/>
                <a:latin typeface="Georgia" panose="02040502050405020303" pitchFamily="18" charset="0"/>
              </a:rPr>
              <a:t>Fusce</a:t>
            </a:r>
            <a:r>
              <a:rPr lang="en-GB" sz="2400" b="0" i="0" dirty="0">
                <a:solidFill>
                  <a:srgbClr val="000000"/>
                </a:solidFill>
                <a:effectLst/>
                <a:latin typeface="Georgia" panose="02040502050405020303" pitchFamily="18" charset="0"/>
              </a:rPr>
              <a:t> magna </a:t>
            </a:r>
            <a:r>
              <a:rPr lang="en-GB" sz="2400" b="0" i="0" dirty="0" err="1">
                <a:solidFill>
                  <a:srgbClr val="000000"/>
                </a:solidFill>
                <a:effectLst/>
                <a:latin typeface="Georgia" panose="02040502050405020303" pitchFamily="18" charset="0"/>
              </a:rPr>
              <a:t>quam</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tempor</a:t>
            </a:r>
            <a:r>
              <a:rPr lang="en-GB" sz="2400" b="0" i="0" dirty="0">
                <a:solidFill>
                  <a:srgbClr val="000000"/>
                </a:solidFill>
                <a:effectLst/>
                <a:latin typeface="Georgia" panose="02040502050405020303" pitchFamily="18" charset="0"/>
              </a:rPr>
              <a:t> ac </a:t>
            </a:r>
            <a:r>
              <a:rPr lang="en-GB" sz="2400" b="0" i="0" dirty="0" err="1">
                <a:solidFill>
                  <a:srgbClr val="000000"/>
                </a:solidFill>
                <a:effectLst/>
                <a:latin typeface="Georgia" panose="02040502050405020303" pitchFamily="18" charset="0"/>
              </a:rPr>
              <a:t>efficitur</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sed</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finibus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eu</a:t>
            </a:r>
            <a:r>
              <a:rPr lang="en-GB" sz="2400" b="0" i="0" dirty="0">
                <a:solidFill>
                  <a:srgbClr val="000000"/>
                </a:solidFill>
                <a:effectLst/>
                <a:latin typeface="Georgia" panose="02040502050405020303" pitchFamily="18" charset="0"/>
              </a:rPr>
              <a:t> dui. Morbi eros </a:t>
            </a:r>
            <a:r>
              <a:rPr lang="en-GB" sz="2400" b="0" i="0" dirty="0" err="1">
                <a:solidFill>
                  <a:srgbClr val="000000"/>
                </a:solidFill>
                <a:effectLst/>
                <a:latin typeface="Georgia" panose="02040502050405020303" pitchFamily="18" charset="0"/>
              </a:rPr>
              <a:t>urna</a:t>
            </a:r>
            <a:r>
              <a:rPr lang="en-GB" sz="2400" b="0" i="0" dirty="0">
                <a:solidFill>
                  <a:srgbClr val="000000"/>
                </a:solidFill>
                <a:effectLst/>
                <a:latin typeface="Georgia" panose="02040502050405020303" pitchFamily="18" charset="0"/>
              </a:rPr>
              <a:t>, fermentum </a:t>
            </a:r>
            <a:r>
              <a:rPr lang="en-GB" sz="2400" b="0" i="0" dirty="0" err="1">
                <a:solidFill>
                  <a:srgbClr val="000000"/>
                </a:solidFill>
                <a:effectLst/>
                <a:latin typeface="Georgia" panose="02040502050405020303" pitchFamily="18" charset="0"/>
              </a:rPr>
              <a:t>quis</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tristique</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eu</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volutpat</a:t>
            </a:r>
            <a:r>
              <a:rPr lang="en-GB" sz="2400" b="0" i="0" dirty="0">
                <a:solidFill>
                  <a:srgbClr val="000000"/>
                </a:solidFill>
                <a:effectLst/>
                <a:latin typeface="Georgia" panose="02040502050405020303" pitchFamily="18" charset="0"/>
              </a:rPr>
              <a:t> et nisi. Aenean </a:t>
            </a:r>
            <a:r>
              <a:rPr lang="en-GB" sz="2400" b="0" i="0" dirty="0" err="1">
                <a:solidFill>
                  <a:srgbClr val="000000"/>
                </a:solidFill>
                <a:effectLst/>
                <a:latin typeface="Georgia" panose="02040502050405020303" pitchFamily="18" charset="0"/>
              </a:rPr>
              <a:t>interdum</a:t>
            </a:r>
            <a:r>
              <a:rPr lang="en-GB" sz="2400" b="0" i="0" dirty="0">
                <a:solidFill>
                  <a:srgbClr val="000000"/>
                </a:solidFill>
                <a:effectLst/>
                <a:latin typeface="Georgia" panose="02040502050405020303" pitchFamily="18" charset="0"/>
              </a:rPr>
              <a:t> </a:t>
            </a:r>
            <a:r>
              <a:rPr lang="en-GB" sz="2400" b="0" i="0" dirty="0" err="1">
                <a:solidFill>
                  <a:srgbClr val="000000"/>
                </a:solidFill>
                <a:effectLst/>
                <a:latin typeface="Georgia" panose="02040502050405020303" pitchFamily="18" charset="0"/>
              </a:rPr>
              <a:t>urna</a:t>
            </a:r>
            <a:r>
              <a:rPr lang="en-GB" sz="2400" b="0" i="0" dirty="0">
                <a:solidFill>
                  <a:srgbClr val="000000"/>
                </a:solidFill>
                <a:effectLst/>
                <a:latin typeface="Georgia" panose="02040502050405020303" pitchFamily="18" charset="0"/>
              </a:rPr>
              <a:t> ac </a:t>
            </a:r>
            <a:r>
              <a:rPr lang="en-GB" sz="2400" b="0" i="0" dirty="0" err="1">
                <a:solidFill>
                  <a:srgbClr val="000000"/>
                </a:solidFill>
                <a:effectLst/>
                <a:latin typeface="Georgia" panose="02040502050405020303" pitchFamily="18" charset="0"/>
              </a:rPr>
              <a:t>ultrices</a:t>
            </a:r>
            <a:r>
              <a:rPr lang="en-GB" sz="2400" b="0" i="0" dirty="0">
                <a:solidFill>
                  <a:srgbClr val="000000"/>
                </a:solidFill>
                <a:effectLst/>
                <a:latin typeface="Georgia" panose="02040502050405020303" pitchFamily="18" charset="0"/>
              </a:rPr>
              <a:t> maximus.</a:t>
            </a:r>
            <a:endParaRPr lang="en-RO" sz="2400" dirty="0">
              <a:latin typeface="Georgia" panose="02040502050405020303" pitchFamily="18" charset="0"/>
            </a:endParaRPr>
          </a:p>
        </p:txBody>
      </p:sp>
    </p:spTree>
    <p:extLst>
      <p:ext uri="{BB962C8B-B14F-4D97-AF65-F5344CB8AC3E}">
        <p14:creationId xmlns:p14="http://schemas.microsoft.com/office/powerpoint/2010/main" val="1701713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1602074-20E1-516D-BC60-712843C95C08}"/>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A563653-D2EB-A21F-B1EE-FC694A080425}"/>
              </a:ext>
            </a:extLst>
          </p:cNvPr>
          <p:cNvSpPr>
            <a:spLocks noGrp="1"/>
          </p:cNvSpPr>
          <p:nvPr>
            <p:ph type="title"/>
          </p:nvPr>
        </p:nvSpPr>
        <p:spPr>
          <a:xfrm>
            <a:off x="764627" y="764519"/>
            <a:ext cx="10515600" cy="1325563"/>
          </a:xfrm>
        </p:spPr>
        <p:txBody>
          <a:bodyPr anchor="t">
            <a:normAutofit/>
          </a:bodyPr>
          <a:lstStyle/>
          <a:p>
            <a:r>
              <a:rPr lang="en-RO" sz="4100" dirty="0">
                <a:solidFill>
                  <a:schemeClr val="bg1"/>
                </a:solidFill>
                <a:latin typeface="Georgia" panose="02040502050405020303" pitchFamily="18" charset="0"/>
              </a:rPr>
              <a:t>Mesaj de mulțumire</a:t>
            </a:r>
          </a:p>
        </p:txBody>
      </p:sp>
    </p:spTree>
    <p:extLst>
      <p:ext uri="{BB962C8B-B14F-4D97-AF65-F5344CB8AC3E}">
        <p14:creationId xmlns:p14="http://schemas.microsoft.com/office/powerpoint/2010/main" val="1106802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0BE03FBF-E055-C34A-84F8-D60E7A70C151}" vid="{F7697A4A-60F6-8C47-A486-F0EEAD09A75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5dfce6-d24f-49bd-bf6f-550f10f66f1a" xsi:nil="true"/>
    <lcf76f155ced4ddcb4097134ff3c332f xmlns="36290982-b34b-415e-a102-e1cfd2bb0a3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A4BDEE81F2B3149B48F412699CB466D" ma:contentTypeVersion="13" ma:contentTypeDescription="Create a new document." ma:contentTypeScope="" ma:versionID="a50a51a593b52289c40852089fa170bb">
  <xsd:schema xmlns:xsd="http://www.w3.org/2001/XMLSchema" xmlns:xs="http://www.w3.org/2001/XMLSchema" xmlns:p="http://schemas.microsoft.com/office/2006/metadata/properties" xmlns:ns2="36290982-b34b-415e-a102-e1cfd2bb0a32" xmlns:ns3="165dfce6-d24f-49bd-bf6f-550f10f66f1a" targetNamespace="http://schemas.microsoft.com/office/2006/metadata/properties" ma:root="true" ma:fieldsID="18071e8a5bf988480575596d2cff5534" ns2:_="" ns3:_="">
    <xsd:import namespace="36290982-b34b-415e-a102-e1cfd2bb0a32"/>
    <xsd:import namespace="165dfce6-d24f-49bd-bf6f-550f10f66f1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290982-b34b-415e-a102-e1cfd2bb0a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bbf1d066-bf90-49fa-b46a-2a63ecbc1cce"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5dfce6-d24f-49bd-bf6f-550f10f66f1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7828732-ed0f-46f3-815f-b50f96e98bf6}" ma:internalName="TaxCatchAll" ma:showField="CatchAllData" ma:web="165dfce6-d24f-49bd-bf6f-550f10f66f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D9759EE-2EE7-4EE8-A4C2-67F4DA7B3789}">
  <ds:schemaRefs>
    <ds:schemaRef ds:uri="http://schemas.microsoft.com/office/2006/metadata/properties"/>
    <ds:schemaRef ds:uri="http://schemas.microsoft.com/office/infopath/2007/PartnerControls"/>
    <ds:schemaRef ds:uri="165dfce6-d24f-49bd-bf6f-550f10f66f1a"/>
    <ds:schemaRef ds:uri="36290982-b34b-415e-a102-e1cfd2bb0a32"/>
  </ds:schemaRefs>
</ds:datastoreItem>
</file>

<file path=customXml/itemProps2.xml><?xml version="1.0" encoding="utf-8"?>
<ds:datastoreItem xmlns:ds="http://schemas.openxmlformats.org/officeDocument/2006/customXml" ds:itemID="{C1FC6F58-C5DF-455F-A341-89BC34BF43CD}">
  <ds:schemaRefs>
    <ds:schemaRef ds:uri="http://schemas.microsoft.com/sharepoint/v3/contenttype/forms"/>
  </ds:schemaRefs>
</ds:datastoreItem>
</file>

<file path=customXml/itemProps3.xml><?xml version="1.0" encoding="utf-8"?>
<ds:datastoreItem xmlns:ds="http://schemas.openxmlformats.org/officeDocument/2006/customXml" ds:itemID="{C5E0386B-3E68-4079-A90B-50DB46B14A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6290982-b34b-415e-a102-e1cfd2bb0a32"/>
    <ds:schemaRef ds:uri="165dfce6-d24f-49bd-bf6f-550f10f66f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9</TotalTime>
  <Words>191</Words>
  <Application>Microsoft Macintosh PowerPoint</Application>
  <PresentationFormat>Widescreen</PresentationFormat>
  <Paragraphs>6</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Georgia</vt:lpstr>
      <vt:lpstr>Office Theme</vt:lpstr>
      <vt:lpstr>Titlu document, titlu document, titlu document</vt:lpstr>
      <vt:lpstr>In hac habitasse platea dictumst. Sed viverra, ex vel eleifend volutpat, diam metus ultrices neque, eu fermentum erat justo eu lectus. In posuere, elit ullamcorper sollicitudin luctus, tortor eros tincidunt libero, ac euismod risus erat viverra turpis. Cras pulvinar placerat mattis. Fusce magna quam, tempor ac efficitur sed, finibus eu dui. Morbi eros urna, fermentum quis tristique eu, volutpat et nisi. Aenean interdum urna ac ultrices maximus.</vt:lpstr>
      <vt:lpstr>In hac habitasse platea dictumst. Sed viverra, ex vel eleifend volutpat, diam metus ultrices neque, eu fermentum erat justo eu lectus. In posuere, elit ullamcorper sollicitudin luctus, tortor eros tincidunt libero, ac euismod risus erat viverra turpis. Cras pulvinar placerat mattis. Fusce magna quam, tempor ac efficitur sed, finibus eu dui. Morbi eros urna, fermentum quis tristique eu, volutpat et nisi. Aenean interdum urna ac ultrices maximus.</vt:lpstr>
      <vt:lpstr>Mesaj de mulțumire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Ramo Bărbos</dc:creator>
  <cp:lastModifiedBy>Ramo Bărbos</cp:lastModifiedBy>
  <cp:revision>1</cp:revision>
  <dcterms:created xsi:type="dcterms:W3CDTF">2026-06-02T08:42:16Z</dcterms:created>
  <dcterms:modified xsi:type="dcterms:W3CDTF">2026-06-02T08:51:54Z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0x0101008A4BDEE81F2B3149B48F412699CB466D</vt:lpwstr>
  </property>
</Properties>
</file>